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0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0000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00D4F-EF29-4BE4-ADB9-6F2EEC2994F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C1A9536-67CD-491D-957D-D1E9BE131E8F}">
      <dgm:prSet phldrT="[Text]"/>
      <dgm:spPr/>
      <dgm:t>
        <a:bodyPr/>
        <a:lstStyle/>
        <a:p>
          <a:r>
            <a:rPr lang="en-US" dirty="0">
              <a:latin typeface="Alef" panose="00000500000000000000" pitchFamily="2" charset="-79"/>
              <a:cs typeface="Alef" panose="00000500000000000000" pitchFamily="2" charset="-79"/>
            </a:rPr>
            <a:t>Problem/Need Recognition</a:t>
          </a:r>
        </a:p>
      </dgm:t>
    </dgm:pt>
    <dgm:pt modelId="{4C87A1E0-C3A1-4FB4-8B2E-657BA261BB3E}" type="parTrans" cxnId="{C17E3B3C-C0DE-4E2E-A280-A55EFC759CBA}">
      <dgm:prSet/>
      <dgm:spPr/>
      <dgm:t>
        <a:bodyPr/>
        <a:lstStyle/>
        <a:p>
          <a:endParaRPr lang="en-US"/>
        </a:p>
      </dgm:t>
    </dgm:pt>
    <dgm:pt modelId="{F4BF4270-5FF7-4315-9AF2-198240B1E164}" type="sibTrans" cxnId="{C17E3B3C-C0DE-4E2E-A280-A55EFC759CBA}">
      <dgm:prSet/>
      <dgm:spPr/>
      <dgm:t>
        <a:bodyPr/>
        <a:lstStyle/>
        <a:p>
          <a:endParaRPr lang="en-US"/>
        </a:p>
      </dgm:t>
    </dgm:pt>
    <dgm:pt modelId="{AF27F472-FFE9-486C-8F9A-D3A2C3848E8B}">
      <dgm:prSet phldrT="[Text]"/>
      <dgm:spPr/>
      <dgm:t>
        <a:bodyPr/>
        <a:lstStyle/>
        <a:p>
          <a:r>
            <a:rPr lang="en-US" dirty="0">
              <a:latin typeface="Alef" panose="00000500000000000000" pitchFamily="2" charset="-79"/>
              <a:cs typeface="Alef" panose="00000500000000000000" pitchFamily="2" charset="-79"/>
            </a:rPr>
            <a:t>Information Search</a:t>
          </a:r>
        </a:p>
      </dgm:t>
    </dgm:pt>
    <dgm:pt modelId="{3AD10B00-B750-4498-B96E-D03731D8D1CA}" type="parTrans" cxnId="{3C480A9E-354F-45CA-A7AC-ED162601582D}">
      <dgm:prSet/>
      <dgm:spPr/>
      <dgm:t>
        <a:bodyPr/>
        <a:lstStyle/>
        <a:p>
          <a:endParaRPr lang="en-US"/>
        </a:p>
      </dgm:t>
    </dgm:pt>
    <dgm:pt modelId="{4F2B3316-592F-470E-83C2-DE8C95C0DD3B}" type="sibTrans" cxnId="{3C480A9E-354F-45CA-A7AC-ED162601582D}">
      <dgm:prSet/>
      <dgm:spPr/>
      <dgm:t>
        <a:bodyPr/>
        <a:lstStyle/>
        <a:p>
          <a:endParaRPr lang="en-US"/>
        </a:p>
      </dgm:t>
    </dgm:pt>
    <dgm:pt modelId="{2A744D73-FEC3-46B3-9881-FBD4BCF3FE41}">
      <dgm:prSet phldrT="[Text]"/>
      <dgm:spPr/>
      <dgm:t>
        <a:bodyPr/>
        <a:lstStyle/>
        <a:p>
          <a:r>
            <a:rPr lang="en-US" dirty="0">
              <a:latin typeface="Alef" panose="00000500000000000000" pitchFamily="2" charset="-79"/>
              <a:cs typeface="Alef" panose="00000500000000000000" pitchFamily="2" charset="-79"/>
            </a:rPr>
            <a:t>Evaluation of Alternatives</a:t>
          </a:r>
        </a:p>
      </dgm:t>
    </dgm:pt>
    <dgm:pt modelId="{6BCAA746-8E81-4734-AB35-A21C2D5A33EA}" type="parTrans" cxnId="{CE8B58D1-FDA4-4DB6-81A6-43075CBE6880}">
      <dgm:prSet/>
      <dgm:spPr/>
      <dgm:t>
        <a:bodyPr/>
        <a:lstStyle/>
        <a:p>
          <a:endParaRPr lang="en-US"/>
        </a:p>
      </dgm:t>
    </dgm:pt>
    <dgm:pt modelId="{3F041340-6988-4648-85A8-8AAFD0465050}" type="sibTrans" cxnId="{CE8B58D1-FDA4-4DB6-81A6-43075CBE6880}">
      <dgm:prSet/>
      <dgm:spPr/>
      <dgm:t>
        <a:bodyPr/>
        <a:lstStyle/>
        <a:p>
          <a:endParaRPr lang="en-US"/>
        </a:p>
      </dgm:t>
    </dgm:pt>
    <dgm:pt modelId="{1AD304AF-920E-4AAD-9823-1081D7B5A3D2}">
      <dgm:prSet/>
      <dgm:spPr/>
      <dgm:t>
        <a:bodyPr/>
        <a:lstStyle/>
        <a:p>
          <a:r>
            <a:rPr lang="en-US" dirty="0">
              <a:latin typeface="Alef" panose="00000500000000000000" pitchFamily="2" charset="-79"/>
              <a:cs typeface="Alef" panose="00000500000000000000" pitchFamily="2" charset="-79"/>
            </a:rPr>
            <a:t>Purchase Decision</a:t>
          </a:r>
        </a:p>
      </dgm:t>
    </dgm:pt>
    <dgm:pt modelId="{F3355AF2-2A63-48D8-9A92-22150386B7A0}" type="parTrans" cxnId="{E952D4F0-B1CC-4CCB-9036-F9D565144E4E}">
      <dgm:prSet/>
      <dgm:spPr/>
      <dgm:t>
        <a:bodyPr/>
        <a:lstStyle/>
        <a:p>
          <a:endParaRPr lang="en-US"/>
        </a:p>
      </dgm:t>
    </dgm:pt>
    <dgm:pt modelId="{37EE9457-0250-4C97-AE75-564F089FF13F}" type="sibTrans" cxnId="{E952D4F0-B1CC-4CCB-9036-F9D565144E4E}">
      <dgm:prSet/>
      <dgm:spPr/>
      <dgm:t>
        <a:bodyPr/>
        <a:lstStyle/>
        <a:p>
          <a:endParaRPr lang="en-US"/>
        </a:p>
      </dgm:t>
    </dgm:pt>
    <dgm:pt modelId="{8768AFF3-F689-4B26-B25E-EE645AF5F5E4}">
      <dgm:prSet/>
      <dgm:spPr/>
      <dgm:t>
        <a:bodyPr/>
        <a:lstStyle/>
        <a:p>
          <a:r>
            <a:rPr lang="en-US" dirty="0">
              <a:latin typeface="Alef" panose="00000500000000000000" pitchFamily="2" charset="-79"/>
              <a:cs typeface="Alef" panose="00000500000000000000" pitchFamily="2" charset="-79"/>
            </a:rPr>
            <a:t>Post-Purchase Behavior</a:t>
          </a:r>
        </a:p>
      </dgm:t>
    </dgm:pt>
    <dgm:pt modelId="{24D06297-B3C8-41F8-9149-8C8D0C80D67C}" type="parTrans" cxnId="{91E7E38B-099B-4F25-9EC0-A8AC232FB67B}">
      <dgm:prSet/>
      <dgm:spPr/>
      <dgm:t>
        <a:bodyPr/>
        <a:lstStyle/>
        <a:p>
          <a:endParaRPr lang="en-US"/>
        </a:p>
      </dgm:t>
    </dgm:pt>
    <dgm:pt modelId="{CED8D29E-0C06-445E-B3E8-08BFD3E58B96}" type="sibTrans" cxnId="{91E7E38B-099B-4F25-9EC0-A8AC232FB67B}">
      <dgm:prSet/>
      <dgm:spPr/>
      <dgm:t>
        <a:bodyPr/>
        <a:lstStyle/>
        <a:p>
          <a:endParaRPr lang="en-US"/>
        </a:p>
      </dgm:t>
    </dgm:pt>
    <dgm:pt modelId="{E3A776F9-BBFE-4D72-B69F-B1CA90F039FF}" type="pres">
      <dgm:prSet presAssocID="{50800D4F-EF29-4BE4-ADB9-6F2EEC2994F2}" presName="Name0" presStyleCnt="0">
        <dgm:presLayoutVars>
          <dgm:dir/>
          <dgm:resizeHandles val="exact"/>
        </dgm:presLayoutVars>
      </dgm:prSet>
      <dgm:spPr/>
    </dgm:pt>
    <dgm:pt modelId="{0FED627F-E381-4688-856A-431CEFDBC82A}" type="pres">
      <dgm:prSet presAssocID="{2C1A9536-67CD-491D-957D-D1E9BE131E8F}" presName="node" presStyleLbl="node1" presStyleIdx="0" presStyleCnt="5">
        <dgm:presLayoutVars>
          <dgm:bulletEnabled val="1"/>
        </dgm:presLayoutVars>
      </dgm:prSet>
      <dgm:spPr/>
    </dgm:pt>
    <dgm:pt modelId="{59FF6768-B08F-4D28-A614-738A5D74B401}" type="pres">
      <dgm:prSet presAssocID="{F4BF4270-5FF7-4315-9AF2-198240B1E164}" presName="sibTrans" presStyleLbl="sibTrans2D1" presStyleIdx="0" presStyleCnt="4"/>
      <dgm:spPr/>
    </dgm:pt>
    <dgm:pt modelId="{B5A11836-4121-4557-8FBD-70C4A2269B80}" type="pres">
      <dgm:prSet presAssocID="{F4BF4270-5FF7-4315-9AF2-198240B1E164}" presName="connectorText" presStyleLbl="sibTrans2D1" presStyleIdx="0" presStyleCnt="4"/>
      <dgm:spPr/>
    </dgm:pt>
    <dgm:pt modelId="{5C0662B9-3EA4-4831-8D9D-731F51BB562C}" type="pres">
      <dgm:prSet presAssocID="{AF27F472-FFE9-486C-8F9A-D3A2C3848E8B}" presName="node" presStyleLbl="node1" presStyleIdx="1" presStyleCnt="5">
        <dgm:presLayoutVars>
          <dgm:bulletEnabled val="1"/>
        </dgm:presLayoutVars>
      </dgm:prSet>
      <dgm:spPr/>
    </dgm:pt>
    <dgm:pt modelId="{37D8E761-B9C9-42ED-9EB3-D0CE199DB0D7}" type="pres">
      <dgm:prSet presAssocID="{4F2B3316-592F-470E-83C2-DE8C95C0DD3B}" presName="sibTrans" presStyleLbl="sibTrans2D1" presStyleIdx="1" presStyleCnt="4"/>
      <dgm:spPr/>
    </dgm:pt>
    <dgm:pt modelId="{4589F72F-5215-4504-9AED-0D3C8D29A725}" type="pres">
      <dgm:prSet presAssocID="{4F2B3316-592F-470E-83C2-DE8C95C0DD3B}" presName="connectorText" presStyleLbl="sibTrans2D1" presStyleIdx="1" presStyleCnt="4"/>
      <dgm:spPr/>
    </dgm:pt>
    <dgm:pt modelId="{FB73A095-B00A-4C9F-BE13-996967D332AF}" type="pres">
      <dgm:prSet presAssocID="{2A744D73-FEC3-46B3-9881-FBD4BCF3FE41}" presName="node" presStyleLbl="node1" presStyleIdx="2" presStyleCnt="5">
        <dgm:presLayoutVars>
          <dgm:bulletEnabled val="1"/>
        </dgm:presLayoutVars>
      </dgm:prSet>
      <dgm:spPr/>
    </dgm:pt>
    <dgm:pt modelId="{26DCBDCD-EC2B-4720-A187-B06578CA9C03}" type="pres">
      <dgm:prSet presAssocID="{3F041340-6988-4648-85A8-8AAFD0465050}" presName="sibTrans" presStyleLbl="sibTrans2D1" presStyleIdx="2" presStyleCnt="4"/>
      <dgm:spPr/>
    </dgm:pt>
    <dgm:pt modelId="{42F58E4E-158A-405E-9AF6-CFBDA0009B09}" type="pres">
      <dgm:prSet presAssocID="{3F041340-6988-4648-85A8-8AAFD0465050}" presName="connectorText" presStyleLbl="sibTrans2D1" presStyleIdx="2" presStyleCnt="4"/>
      <dgm:spPr/>
    </dgm:pt>
    <dgm:pt modelId="{9513E5E4-06F5-455E-85E8-ECCCEE545FAF}" type="pres">
      <dgm:prSet presAssocID="{1AD304AF-920E-4AAD-9823-1081D7B5A3D2}" presName="node" presStyleLbl="node1" presStyleIdx="3" presStyleCnt="5">
        <dgm:presLayoutVars>
          <dgm:bulletEnabled val="1"/>
        </dgm:presLayoutVars>
      </dgm:prSet>
      <dgm:spPr/>
    </dgm:pt>
    <dgm:pt modelId="{E0072818-708A-409D-B7A7-87B665B355A9}" type="pres">
      <dgm:prSet presAssocID="{37EE9457-0250-4C97-AE75-564F089FF13F}" presName="sibTrans" presStyleLbl="sibTrans2D1" presStyleIdx="3" presStyleCnt="4"/>
      <dgm:spPr/>
    </dgm:pt>
    <dgm:pt modelId="{EB96370D-CF79-4845-8B83-FF3DDFFBCC97}" type="pres">
      <dgm:prSet presAssocID="{37EE9457-0250-4C97-AE75-564F089FF13F}" presName="connectorText" presStyleLbl="sibTrans2D1" presStyleIdx="3" presStyleCnt="4"/>
      <dgm:spPr/>
    </dgm:pt>
    <dgm:pt modelId="{69218FBD-45FA-4D19-A93C-A3AAEE79E78E}" type="pres">
      <dgm:prSet presAssocID="{8768AFF3-F689-4B26-B25E-EE645AF5F5E4}" presName="node" presStyleLbl="node1" presStyleIdx="4" presStyleCnt="5">
        <dgm:presLayoutVars>
          <dgm:bulletEnabled val="1"/>
        </dgm:presLayoutVars>
      </dgm:prSet>
      <dgm:spPr/>
    </dgm:pt>
  </dgm:ptLst>
  <dgm:cxnLst>
    <dgm:cxn modelId="{A8259A03-2611-45EF-BEDC-15ACD239E229}" type="presOf" srcId="{4F2B3316-592F-470E-83C2-DE8C95C0DD3B}" destId="{37D8E761-B9C9-42ED-9EB3-D0CE199DB0D7}" srcOrd="0" destOrd="0" presId="urn:microsoft.com/office/officeart/2005/8/layout/process1"/>
    <dgm:cxn modelId="{C17E3B3C-C0DE-4E2E-A280-A55EFC759CBA}" srcId="{50800D4F-EF29-4BE4-ADB9-6F2EEC2994F2}" destId="{2C1A9536-67CD-491D-957D-D1E9BE131E8F}" srcOrd="0" destOrd="0" parTransId="{4C87A1E0-C3A1-4FB4-8B2E-657BA261BB3E}" sibTransId="{F4BF4270-5FF7-4315-9AF2-198240B1E164}"/>
    <dgm:cxn modelId="{6D4F7041-3732-4FB1-92E6-3D589F26A642}" type="presOf" srcId="{8768AFF3-F689-4B26-B25E-EE645AF5F5E4}" destId="{69218FBD-45FA-4D19-A93C-A3AAEE79E78E}" srcOrd="0" destOrd="0" presId="urn:microsoft.com/office/officeart/2005/8/layout/process1"/>
    <dgm:cxn modelId="{7DD0336D-4A13-4B82-AC33-E8287D0158AC}" type="presOf" srcId="{F4BF4270-5FF7-4315-9AF2-198240B1E164}" destId="{59FF6768-B08F-4D28-A614-738A5D74B401}" srcOrd="0" destOrd="0" presId="urn:microsoft.com/office/officeart/2005/8/layout/process1"/>
    <dgm:cxn modelId="{93CDCA4D-04EA-4325-B3DA-441E9578C50D}" type="presOf" srcId="{AF27F472-FFE9-486C-8F9A-D3A2C3848E8B}" destId="{5C0662B9-3EA4-4831-8D9D-731F51BB562C}" srcOrd="0" destOrd="0" presId="urn:microsoft.com/office/officeart/2005/8/layout/process1"/>
    <dgm:cxn modelId="{2B35D673-5BB3-44F2-B092-ECEC65950BFF}" type="presOf" srcId="{2A744D73-FEC3-46B3-9881-FBD4BCF3FE41}" destId="{FB73A095-B00A-4C9F-BE13-996967D332AF}" srcOrd="0" destOrd="0" presId="urn:microsoft.com/office/officeart/2005/8/layout/process1"/>
    <dgm:cxn modelId="{6214FE55-E0C1-42BF-A8C2-9E89BB2D4077}" type="presOf" srcId="{37EE9457-0250-4C97-AE75-564F089FF13F}" destId="{EB96370D-CF79-4845-8B83-FF3DDFFBCC97}" srcOrd="1" destOrd="0" presId="urn:microsoft.com/office/officeart/2005/8/layout/process1"/>
    <dgm:cxn modelId="{9D7D697C-AB56-456A-874E-A92626686BCA}" type="presOf" srcId="{37EE9457-0250-4C97-AE75-564F089FF13F}" destId="{E0072818-708A-409D-B7A7-87B665B355A9}" srcOrd="0" destOrd="0" presId="urn:microsoft.com/office/officeart/2005/8/layout/process1"/>
    <dgm:cxn modelId="{5989C27E-895B-4AE3-A5CC-909BD1543362}" type="presOf" srcId="{50800D4F-EF29-4BE4-ADB9-6F2EEC2994F2}" destId="{E3A776F9-BBFE-4D72-B69F-B1CA90F039FF}" srcOrd="0" destOrd="0" presId="urn:microsoft.com/office/officeart/2005/8/layout/process1"/>
    <dgm:cxn modelId="{91E7E38B-099B-4F25-9EC0-A8AC232FB67B}" srcId="{50800D4F-EF29-4BE4-ADB9-6F2EEC2994F2}" destId="{8768AFF3-F689-4B26-B25E-EE645AF5F5E4}" srcOrd="4" destOrd="0" parTransId="{24D06297-B3C8-41F8-9149-8C8D0C80D67C}" sibTransId="{CED8D29E-0C06-445E-B3E8-08BFD3E58B96}"/>
    <dgm:cxn modelId="{6EF6418C-3524-4769-B75C-3E85F003CAED}" type="presOf" srcId="{3F041340-6988-4648-85A8-8AAFD0465050}" destId="{26DCBDCD-EC2B-4720-A187-B06578CA9C03}" srcOrd="0" destOrd="0" presId="urn:microsoft.com/office/officeart/2005/8/layout/process1"/>
    <dgm:cxn modelId="{3C480A9E-354F-45CA-A7AC-ED162601582D}" srcId="{50800D4F-EF29-4BE4-ADB9-6F2EEC2994F2}" destId="{AF27F472-FFE9-486C-8F9A-D3A2C3848E8B}" srcOrd="1" destOrd="0" parTransId="{3AD10B00-B750-4498-B96E-D03731D8D1CA}" sibTransId="{4F2B3316-592F-470E-83C2-DE8C95C0DD3B}"/>
    <dgm:cxn modelId="{F3C3FB9E-AB59-4383-AABF-1D625D9D9686}" type="presOf" srcId="{F4BF4270-5FF7-4315-9AF2-198240B1E164}" destId="{B5A11836-4121-4557-8FBD-70C4A2269B80}" srcOrd="1" destOrd="0" presId="urn:microsoft.com/office/officeart/2005/8/layout/process1"/>
    <dgm:cxn modelId="{514BCBAD-ACBE-49F7-A25E-E35828918E71}" type="presOf" srcId="{3F041340-6988-4648-85A8-8AAFD0465050}" destId="{42F58E4E-158A-405E-9AF6-CFBDA0009B09}" srcOrd="1" destOrd="0" presId="urn:microsoft.com/office/officeart/2005/8/layout/process1"/>
    <dgm:cxn modelId="{33B0DEBA-0F7B-405B-A500-F110826F9070}" type="presOf" srcId="{2C1A9536-67CD-491D-957D-D1E9BE131E8F}" destId="{0FED627F-E381-4688-856A-431CEFDBC82A}" srcOrd="0" destOrd="0" presId="urn:microsoft.com/office/officeart/2005/8/layout/process1"/>
    <dgm:cxn modelId="{B9B89CC5-12D9-4059-8307-1C3497314481}" type="presOf" srcId="{4F2B3316-592F-470E-83C2-DE8C95C0DD3B}" destId="{4589F72F-5215-4504-9AED-0D3C8D29A725}" srcOrd="1" destOrd="0" presId="urn:microsoft.com/office/officeart/2005/8/layout/process1"/>
    <dgm:cxn modelId="{6693E5D0-7198-42F8-80FE-0E8B158B8EA7}" type="presOf" srcId="{1AD304AF-920E-4AAD-9823-1081D7B5A3D2}" destId="{9513E5E4-06F5-455E-85E8-ECCCEE545FAF}" srcOrd="0" destOrd="0" presId="urn:microsoft.com/office/officeart/2005/8/layout/process1"/>
    <dgm:cxn modelId="{CE8B58D1-FDA4-4DB6-81A6-43075CBE6880}" srcId="{50800D4F-EF29-4BE4-ADB9-6F2EEC2994F2}" destId="{2A744D73-FEC3-46B3-9881-FBD4BCF3FE41}" srcOrd="2" destOrd="0" parTransId="{6BCAA746-8E81-4734-AB35-A21C2D5A33EA}" sibTransId="{3F041340-6988-4648-85A8-8AAFD0465050}"/>
    <dgm:cxn modelId="{E952D4F0-B1CC-4CCB-9036-F9D565144E4E}" srcId="{50800D4F-EF29-4BE4-ADB9-6F2EEC2994F2}" destId="{1AD304AF-920E-4AAD-9823-1081D7B5A3D2}" srcOrd="3" destOrd="0" parTransId="{F3355AF2-2A63-48D8-9A92-22150386B7A0}" sibTransId="{37EE9457-0250-4C97-AE75-564F089FF13F}"/>
    <dgm:cxn modelId="{61C4CB21-A93E-4C62-962A-13F1B316057D}" type="presParOf" srcId="{E3A776F9-BBFE-4D72-B69F-B1CA90F039FF}" destId="{0FED627F-E381-4688-856A-431CEFDBC82A}" srcOrd="0" destOrd="0" presId="urn:microsoft.com/office/officeart/2005/8/layout/process1"/>
    <dgm:cxn modelId="{51F5362F-6379-411F-843A-B7A9FBB91366}" type="presParOf" srcId="{E3A776F9-BBFE-4D72-B69F-B1CA90F039FF}" destId="{59FF6768-B08F-4D28-A614-738A5D74B401}" srcOrd="1" destOrd="0" presId="urn:microsoft.com/office/officeart/2005/8/layout/process1"/>
    <dgm:cxn modelId="{08C35C83-52D3-46D0-A907-A4D0E45BDB71}" type="presParOf" srcId="{59FF6768-B08F-4D28-A614-738A5D74B401}" destId="{B5A11836-4121-4557-8FBD-70C4A2269B80}" srcOrd="0" destOrd="0" presId="urn:microsoft.com/office/officeart/2005/8/layout/process1"/>
    <dgm:cxn modelId="{F5B78365-C0FF-4EB9-B907-09912D475ACD}" type="presParOf" srcId="{E3A776F9-BBFE-4D72-B69F-B1CA90F039FF}" destId="{5C0662B9-3EA4-4831-8D9D-731F51BB562C}" srcOrd="2" destOrd="0" presId="urn:microsoft.com/office/officeart/2005/8/layout/process1"/>
    <dgm:cxn modelId="{37717200-8DE5-4930-BB7D-7A8EB08D8E4C}" type="presParOf" srcId="{E3A776F9-BBFE-4D72-B69F-B1CA90F039FF}" destId="{37D8E761-B9C9-42ED-9EB3-D0CE199DB0D7}" srcOrd="3" destOrd="0" presId="urn:microsoft.com/office/officeart/2005/8/layout/process1"/>
    <dgm:cxn modelId="{93A4F5FC-F70D-46B0-BBF3-7A81FBB2D100}" type="presParOf" srcId="{37D8E761-B9C9-42ED-9EB3-D0CE199DB0D7}" destId="{4589F72F-5215-4504-9AED-0D3C8D29A725}" srcOrd="0" destOrd="0" presId="urn:microsoft.com/office/officeart/2005/8/layout/process1"/>
    <dgm:cxn modelId="{374DFE94-7112-4CCC-B3AE-E198CC45955E}" type="presParOf" srcId="{E3A776F9-BBFE-4D72-B69F-B1CA90F039FF}" destId="{FB73A095-B00A-4C9F-BE13-996967D332AF}" srcOrd="4" destOrd="0" presId="urn:microsoft.com/office/officeart/2005/8/layout/process1"/>
    <dgm:cxn modelId="{85DACD99-1293-4571-9592-8679647BD175}" type="presParOf" srcId="{E3A776F9-BBFE-4D72-B69F-B1CA90F039FF}" destId="{26DCBDCD-EC2B-4720-A187-B06578CA9C03}" srcOrd="5" destOrd="0" presId="urn:microsoft.com/office/officeart/2005/8/layout/process1"/>
    <dgm:cxn modelId="{F4F89E97-10AE-45D2-A404-5CDB5F1FFB3E}" type="presParOf" srcId="{26DCBDCD-EC2B-4720-A187-B06578CA9C03}" destId="{42F58E4E-158A-405E-9AF6-CFBDA0009B09}" srcOrd="0" destOrd="0" presId="urn:microsoft.com/office/officeart/2005/8/layout/process1"/>
    <dgm:cxn modelId="{C476F26C-7341-4FFC-9A34-0464A8081BDB}" type="presParOf" srcId="{E3A776F9-BBFE-4D72-B69F-B1CA90F039FF}" destId="{9513E5E4-06F5-455E-85E8-ECCCEE545FAF}" srcOrd="6" destOrd="0" presId="urn:microsoft.com/office/officeart/2005/8/layout/process1"/>
    <dgm:cxn modelId="{F7A56278-F343-4C01-9CCB-3BF0604189E0}" type="presParOf" srcId="{E3A776F9-BBFE-4D72-B69F-B1CA90F039FF}" destId="{E0072818-708A-409D-B7A7-87B665B355A9}" srcOrd="7" destOrd="0" presId="urn:microsoft.com/office/officeart/2005/8/layout/process1"/>
    <dgm:cxn modelId="{D425E38D-B3C5-4DA1-9671-58BF36538024}" type="presParOf" srcId="{E0072818-708A-409D-B7A7-87B665B355A9}" destId="{EB96370D-CF79-4845-8B83-FF3DDFFBCC97}" srcOrd="0" destOrd="0" presId="urn:microsoft.com/office/officeart/2005/8/layout/process1"/>
    <dgm:cxn modelId="{5E53DB84-1AA5-4A1B-90A0-06C494496893}" type="presParOf" srcId="{E3A776F9-BBFE-4D72-B69F-B1CA90F039FF}" destId="{69218FBD-45FA-4D19-A93C-A3AAEE79E78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D627F-E381-4688-856A-431CEFDBC82A}">
      <dsp:nvSpPr>
        <dsp:cNvPr id="0" name=""/>
        <dsp:cNvSpPr/>
      </dsp:nvSpPr>
      <dsp:spPr>
        <a:xfrm>
          <a:off x="5807" y="719550"/>
          <a:ext cx="1800273" cy="108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ef" panose="00000500000000000000" pitchFamily="2" charset="-79"/>
              <a:cs typeface="Alef" panose="00000500000000000000" pitchFamily="2" charset="-79"/>
            </a:rPr>
            <a:t>Problem/Need Recognition</a:t>
          </a:r>
        </a:p>
      </dsp:txBody>
      <dsp:txXfrm>
        <a:off x="37444" y="751187"/>
        <a:ext cx="1736999" cy="1016890"/>
      </dsp:txXfrm>
    </dsp:sp>
    <dsp:sp modelId="{59FF6768-B08F-4D28-A614-738A5D74B401}">
      <dsp:nvSpPr>
        <dsp:cNvPr id="0" name=""/>
        <dsp:cNvSpPr/>
      </dsp:nvSpPr>
      <dsp:spPr>
        <a:xfrm>
          <a:off x="1986108" y="1036399"/>
          <a:ext cx="381657" cy="446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86108" y="1125692"/>
        <a:ext cx="267160" cy="267881"/>
      </dsp:txXfrm>
    </dsp:sp>
    <dsp:sp modelId="{5C0662B9-3EA4-4831-8D9D-731F51BB562C}">
      <dsp:nvSpPr>
        <dsp:cNvPr id="0" name=""/>
        <dsp:cNvSpPr/>
      </dsp:nvSpPr>
      <dsp:spPr>
        <a:xfrm>
          <a:off x="2526190" y="719550"/>
          <a:ext cx="1800273" cy="108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ef" panose="00000500000000000000" pitchFamily="2" charset="-79"/>
              <a:cs typeface="Alef" panose="00000500000000000000" pitchFamily="2" charset="-79"/>
            </a:rPr>
            <a:t>Information Search</a:t>
          </a:r>
        </a:p>
      </dsp:txBody>
      <dsp:txXfrm>
        <a:off x="2557827" y="751187"/>
        <a:ext cx="1736999" cy="1016890"/>
      </dsp:txXfrm>
    </dsp:sp>
    <dsp:sp modelId="{37D8E761-B9C9-42ED-9EB3-D0CE199DB0D7}">
      <dsp:nvSpPr>
        <dsp:cNvPr id="0" name=""/>
        <dsp:cNvSpPr/>
      </dsp:nvSpPr>
      <dsp:spPr>
        <a:xfrm>
          <a:off x="4506490" y="1036399"/>
          <a:ext cx="381657" cy="446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506490" y="1125692"/>
        <a:ext cx="267160" cy="267881"/>
      </dsp:txXfrm>
    </dsp:sp>
    <dsp:sp modelId="{FB73A095-B00A-4C9F-BE13-996967D332AF}">
      <dsp:nvSpPr>
        <dsp:cNvPr id="0" name=""/>
        <dsp:cNvSpPr/>
      </dsp:nvSpPr>
      <dsp:spPr>
        <a:xfrm>
          <a:off x="5046572" y="719550"/>
          <a:ext cx="1800273" cy="108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ef" panose="00000500000000000000" pitchFamily="2" charset="-79"/>
              <a:cs typeface="Alef" panose="00000500000000000000" pitchFamily="2" charset="-79"/>
            </a:rPr>
            <a:t>Evaluation of Alternatives</a:t>
          </a:r>
        </a:p>
      </dsp:txBody>
      <dsp:txXfrm>
        <a:off x="5078209" y="751187"/>
        <a:ext cx="1736999" cy="1016890"/>
      </dsp:txXfrm>
    </dsp:sp>
    <dsp:sp modelId="{26DCBDCD-EC2B-4720-A187-B06578CA9C03}">
      <dsp:nvSpPr>
        <dsp:cNvPr id="0" name=""/>
        <dsp:cNvSpPr/>
      </dsp:nvSpPr>
      <dsp:spPr>
        <a:xfrm>
          <a:off x="7026873" y="1036399"/>
          <a:ext cx="381657" cy="446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026873" y="1125692"/>
        <a:ext cx="267160" cy="267881"/>
      </dsp:txXfrm>
    </dsp:sp>
    <dsp:sp modelId="{9513E5E4-06F5-455E-85E8-ECCCEE545FAF}">
      <dsp:nvSpPr>
        <dsp:cNvPr id="0" name=""/>
        <dsp:cNvSpPr/>
      </dsp:nvSpPr>
      <dsp:spPr>
        <a:xfrm>
          <a:off x="7566955" y="719550"/>
          <a:ext cx="1800273" cy="108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ef" panose="00000500000000000000" pitchFamily="2" charset="-79"/>
              <a:cs typeface="Alef" panose="00000500000000000000" pitchFamily="2" charset="-79"/>
            </a:rPr>
            <a:t>Purchase Decision</a:t>
          </a:r>
        </a:p>
      </dsp:txBody>
      <dsp:txXfrm>
        <a:off x="7598592" y="751187"/>
        <a:ext cx="1736999" cy="1016890"/>
      </dsp:txXfrm>
    </dsp:sp>
    <dsp:sp modelId="{E0072818-708A-409D-B7A7-87B665B355A9}">
      <dsp:nvSpPr>
        <dsp:cNvPr id="0" name=""/>
        <dsp:cNvSpPr/>
      </dsp:nvSpPr>
      <dsp:spPr>
        <a:xfrm>
          <a:off x="9547256" y="1036399"/>
          <a:ext cx="381657" cy="4464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9547256" y="1125692"/>
        <a:ext cx="267160" cy="267881"/>
      </dsp:txXfrm>
    </dsp:sp>
    <dsp:sp modelId="{69218FBD-45FA-4D19-A93C-A3AAEE79E78E}">
      <dsp:nvSpPr>
        <dsp:cNvPr id="0" name=""/>
        <dsp:cNvSpPr/>
      </dsp:nvSpPr>
      <dsp:spPr>
        <a:xfrm>
          <a:off x="10087338" y="719550"/>
          <a:ext cx="1800273" cy="1080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ef" panose="00000500000000000000" pitchFamily="2" charset="-79"/>
              <a:cs typeface="Alef" panose="00000500000000000000" pitchFamily="2" charset="-79"/>
            </a:rPr>
            <a:t>Post-Purchase Behavior</a:t>
          </a:r>
        </a:p>
      </dsp:txBody>
      <dsp:txXfrm>
        <a:off x="10118975" y="751187"/>
        <a:ext cx="1736999" cy="101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21B3-9649-4629-B915-23CC6D704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82AB1-23CF-49B9-A3CE-302EBE987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DB8C-258A-416E-AB63-21C5368E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5A50D-D35F-4D47-90D4-9D622E1D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5E096-F890-40B8-8CE4-2733C0AD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3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586F-2C81-4AB1-AB18-D3A3C2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B5F18-9F0F-4409-9C91-5D45BF8FB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9C5C6-89E6-4249-8DCA-602529CF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85067-49C8-415C-9A76-20C8B4F2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82F7-B87A-4FF6-B94E-482086DD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3FC3-0B99-4DD8-817F-61A107645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BCE18-B958-4AC1-979E-4EFFEAB79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A350A-90EE-4DF1-861D-2469432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BAE46-7170-4D08-B82A-DB0B5C937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7F8A2-AD02-4F7A-9605-23F652F6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F0C2-30ED-46D0-BE5A-953B5628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C38F-60AC-4C77-802C-3D67B219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AF999-E460-436A-A874-8B60C58D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630C6-7004-4E66-9633-CAA1399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5C12C-8A23-4B63-AAED-215FA0034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F523-372D-4927-8171-0CECCEE6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FCF7-1A54-4905-B829-0174E930B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346BB-8A56-499A-9F85-626B6163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D0C4-9C2B-4312-8739-95C897BEA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8EE8-E3F5-4A27-8A68-2D4CF7BC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B179-F0EE-4EC1-8496-C232E8F6B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7E47D-3B57-4EF9-ACB4-390F918A7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F8CC7-7ADF-4869-B1AE-528D88BC7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8C382-8323-4778-B0B5-7235D652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014A9-1412-450E-B3AF-5999BBB7B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C80F9-0F67-49B6-A7D9-ABDE5B30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0178-CEC5-49AD-A50E-650D0C1E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15B64-9B5A-49A2-9F0F-E659D4D0E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6105C-D2B7-4B3C-AEE2-3230B4956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A38AF-AF13-4833-AD30-706DCB524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DAEC-7082-457E-A677-CA7E412E7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1D1E11-8F17-4323-BFBE-868947D0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4DF035-4114-4C8C-A5DD-99887F31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CC61B-CE50-4F11-8E90-0575E11B3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8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035B-1FA6-455A-906E-0674A991A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2EE40-33FB-4A92-8C49-932E1EE5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8A89C-B8D8-4FBD-A075-80FAE068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1D9558-9B33-40DF-AAC6-93870C58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9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0AF9E-CF84-4ACA-8BD5-5D814E0A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48AB5-0B18-4455-B2BD-63E51086A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C223D-1FD1-421E-9EFC-0FB385FA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5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00EE-7D7E-4BCA-BD9D-06692F14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D32FF-0207-4CB4-B99F-685B3B199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64B19-058C-4AF8-9F2B-49AFB8514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158F3-87C9-41CD-9B0D-01EBB437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3D4BC-61B6-4A1A-862C-4A8D2EB4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AA16A-D358-4DE4-8ADC-B004B91B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F0D2-E956-4A29-9174-54782E87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AD109-296D-4907-B47E-0EE0E8CD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5B425-D432-4E1E-B920-B6BABE6CD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D2438-1204-45EE-9A1D-C5C34F28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2A17F-F159-4011-81E6-949FBDC3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8A6DE-D948-468B-9D25-E4C5050C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7E7C6-73B1-497B-9215-EE674A859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E5041-AE0D-4291-9F56-724131932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BF45E-D546-4AB8-A0A9-9FC4C4948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542F-5189-4138-9D82-BAC04947E679}" type="datetimeFigureOut">
              <a:rPr lang="en-US" smtClean="0"/>
              <a:t>1/1/2020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B84-DEF2-4903-A630-59CD1AA4A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9DC72-A5E1-4106-8193-FF82C5516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C4CFD-7BBA-4594-BCAB-31127F1DB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man, table, man, sitting&#10;&#10;Description automatically generated">
            <a:extLst>
              <a:ext uri="{FF2B5EF4-FFF2-40B4-BE49-F238E27FC236}">
                <a16:creationId xmlns:a16="http://schemas.microsoft.com/office/drawing/2014/main" id="{B987B324-57CD-4514-B544-A679F928A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703C3-568E-48AF-AFCC-9CFFA5BF65BB}"/>
              </a:ext>
            </a:extLst>
          </p:cNvPr>
          <p:cNvSpPr txBox="1"/>
          <p:nvPr/>
        </p:nvSpPr>
        <p:spPr>
          <a:xfrm>
            <a:off x="228600" y="262577"/>
            <a:ext cx="6515100" cy="6595423"/>
          </a:xfrm>
          <a:prstGeom prst="roundRect">
            <a:avLst/>
          </a:prstGeom>
          <a:solidFill>
            <a:srgbClr val="F8F8F8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  <a:t>5 Stages </a:t>
            </a:r>
            <a:b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</a:br>
            <a: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  <a:t>  of the </a:t>
            </a:r>
            <a:b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</a:br>
            <a: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  <a:t>Consumer </a:t>
            </a:r>
            <a:b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</a:br>
            <a: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  <a:t>Decision-</a:t>
            </a:r>
            <a:b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</a:br>
            <a: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  <a:t>  Making </a:t>
            </a:r>
            <a:b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</a:br>
            <a:r>
              <a:rPr lang="en-US" sz="8800" b="1" dirty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latin typeface="Alef" panose="00000500000000000000" pitchFamily="2" charset="-79"/>
                <a:ea typeface="Batang" panose="020B0503020000020004" pitchFamily="18" charset="-127"/>
                <a:cs typeface="Alef" panose="00000500000000000000" pitchFamily="2" charset="-79"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58400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00111B-50BF-4C46-A6E4-969D71D98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393960"/>
              </p:ext>
            </p:extLst>
          </p:nvPr>
        </p:nvGraphicFramePr>
        <p:xfrm>
          <a:off x="149288" y="2589262"/>
          <a:ext cx="11893419" cy="251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24735-2848-44EC-B715-5FE286FA27A6}"/>
              </a:ext>
            </a:extLst>
          </p:cNvPr>
          <p:cNvSpPr txBox="1"/>
          <p:nvPr/>
        </p:nvSpPr>
        <p:spPr>
          <a:xfrm>
            <a:off x="937373" y="1454381"/>
            <a:ext cx="1031724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Alef" panose="00000500000000000000" pitchFamily="2" charset="-79"/>
                <a:cs typeface="Alef" panose="00000500000000000000" pitchFamily="2" charset="-79"/>
              </a:rPr>
              <a:t>The 5 Stages of the Consumer Decision-Making </a:t>
            </a:r>
            <a:br>
              <a:rPr lang="en-US" sz="3600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en-US" sz="3600" dirty="0">
                <a:latin typeface="Alef" panose="00000500000000000000" pitchFamily="2" charset="-79"/>
                <a:cs typeface="Alef" panose="00000500000000000000" pitchFamily="2" charset="-79"/>
              </a:rPr>
              <a:t>Process in Consumer Behavior</a:t>
            </a:r>
            <a:br>
              <a:rPr lang="en-US" sz="3600" dirty="0">
                <a:latin typeface="Alef" panose="00000500000000000000" pitchFamily="2" charset="-79"/>
                <a:cs typeface="Alef" panose="00000500000000000000" pitchFamily="2" charset="-79"/>
              </a:rPr>
            </a:br>
            <a:r>
              <a:rPr lang="en-US" sz="2000" dirty="0">
                <a:latin typeface="Alef" panose="00000500000000000000" pitchFamily="2" charset="-79"/>
                <a:cs typeface="Alef" panose="00000500000000000000" pitchFamily="2" charset="-79"/>
              </a:rPr>
              <a:t>as established by John Dewey</a:t>
            </a:r>
            <a:endParaRPr lang="en-US" sz="3600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55066-F9BE-4A93-A314-D40E1F9815B6}"/>
              </a:ext>
            </a:extLst>
          </p:cNvPr>
          <p:cNvSpPr/>
          <p:nvPr/>
        </p:nvSpPr>
        <p:spPr>
          <a:xfrm>
            <a:off x="2758747" y="4774704"/>
            <a:ext cx="6674498" cy="68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Alef" panose="00000500000000000000" pitchFamily="2" charset="-79"/>
                <a:cs typeface="Alef" panose="00000500000000000000" pitchFamily="2" charset="-79"/>
              </a:rPr>
              <a:t>Here’s how to make the five stages of the consumer decision-making process in consumer behavior work for you… </a:t>
            </a:r>
          </a:p>
        </p:txBody>
      </p:sp>
    </p:spTree>
    <p:extLst>
      <p:ext uri="{BB962C8B-B14F-4D97-AF65-F5344CB8AC3E}">
        <p14:creationId xmlns:p14="http://schemas.microsoft.com/office/powerpoint/2010/main" val="98878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inking brain inside">
            <a:extLst>
              <a:ext uri="{FF2B5EF4-FFF2-40B4-BE49-F238E27FC236}">
                <a16:creationId xmlns:a16="http://schemas.microsoft.com/office/drawing/2014/main" id="{BADB773E-1767-440B-86D4-9B1BD5727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r="8378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E26AC7-4249-4B3A-955C-A2E7F4050A94}"/>
              </a:ext>
            </a:extLst>
          </p:cNvPr>
          <p:cNvSpPr/>
          <p:nvPr/>
        </p:nvSpPr>
        <p:spPr>
          <a:xfrm>
            <a:off x="6921305" y="928253"/>
            <a:ext cx="5092504" cy="53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Problem/Need </a:t>
            </a:r>
            <a:br>
              <a:rPr lang="en-US" sz="4400" b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</a:br>
            <a:r>
              <a:rPr lang="en-US" sz="4400" b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Recognition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motivates your target market?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drives this particular </a:t>
            </a:r>
            <a:br>
              <a:rPr lang="en-US" sz="2400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</a:br>
            <a:r>
              <a:rPr lang="en-US" sz="2400" b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consumer’s behavior?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50000"/>
            </a:pPr>
            <a:r>
              <a:rPr lang="en-US" sz="2400" b="1" i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Help your </a:t>
            </a:r>
            <a:r>
              <a:rPr lang="en-US" sz="2400" i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sales team, retail location, or website create a </a:t>
            </a:r>
            <a:r>
              <a:rPr lang="en-US" sz="2400" b="1" i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seamless process </a:t>
            </a:r>
            <a:r>
              <a:rPr lang="en-US" sz="2400" i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to </a:t>
            </a:r>
            <a:r>
              <a:rPr lang="en-US" sz="2400" b="1" i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influence and guide </a:t>
            </a:r>
            <a:r>
              <a:rPr lang="en-US" sz="2400" i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the consumer through the buying process. </a:t>
            </a:r>
          </a:p>
        </p:txBody>
      </p:sp>
    </p:spTree>
    <p:extLst>
      <p:ext uri="{BB962C8B-B14F-4D97-AF65-F5344CB8AC3E}">
        <p14:creationId xmlns:p14="http://schemas.microsoft.com/office/powerpoint/2010/main" val="279469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les flyers stack">
            <a:extLst>
              <a:ext uri="{FF2B5EF4-FFF2-40B4-BE49-F238E27FC236}">
                <a16:creationId xmlns:a16="http://schemas.microsoft.com/office/drawing/2014/main" id="{B8C01ADF-A124-4504-9254-78C127822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9" b="63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33AF7-0AF4-4BE7-89D2-0D96C528C3F7}"/>
              </a:ext>
            </a:extLst>
          </p:cNvPr>
          <p:cNvSpPr txBox="1"/>
          <p:nvPr/>
        </p:nvSpPr>
        <p:spPr>
          <a:xfrm>
            <a:off x="313006" y="1191045"/>
            <a:ext cx="6734908" cy="4528899"/>
          </a:xfrm>
          <a:prstGeom prst="roundRect">
            <a:avLst/>
          </a:prstGeom>
          <a:solidFill>
            <a:srgbClr val="F8F8F8">
              <a:alpha val="72157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lef" panose="00000500000000000000" pitchFamily="2" charset="-79"/>
                <a:cs typeface="Alef" panose="00000500000000000000" pitchFamily="2" charset="-79"/>
              </a:rPr>
              <a:t>Information 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cs typeface="Alef" panose="00000500000000000000" pitchFamily="2" charset="-79"/>
              </a:rPr>
              <a:t>What are your consumers’ needs and questions?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cs typeface="Alef" panose="00000500000000000000" pitchFamily="2" charset="-79"/>
              </a:rPr>
              <a:t>How does your marketing compare to your competition?</a:t>
            </a:r>
          </a:p>
          <a:p>
            <a:r>
              <a:rPr lang="en-US" sz="2400" b="1" i="1" dirty="0">
                <a:latin typeface="Alef" panose="00000500000000000000" pitchFamily="2" charset="-79"/>
                <a:cs typeface="Alef" panose="00000500000000000000" pitchFamily="2" charset="-79"/>
              </a:rPr>
              <a:t>Your print, visual, in-person, or online sales and marketing should be built to answer your consumers’ questions and position your product or service as an ideal match for their needs. </a:t>
            </a:r>
            <a:endParaRPr lang="en-US" dirty="0"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938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3C17F1F5-8E1B-4136-AC05-62B3DE560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7200ACB-C581-4CF5-8001-BD35360C63BB}"/>
              </a:ext>
            </a:extLst>
          </p:cNvPr>
          <p:cNvSpPr/>
          <p:nvPr/>
        </p:nvSpPr>
        <p:spPr>
          <a:xfrm>
            <a:off x="6426200" y="0"/>
            <a:ext cx="5765800" cy="6537831"/>
          </a:xfrm>
          <a:prstGeom prst="roundRect">
            <a:avLst/>
          </a:prstGeom>
          <a:solidFill>
            <a:srgbClr val="FFFFFF">
              <a:alpha val="70980"/>
            </a:srgb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Evaluation of Alternatives</a:t>
            </a:r>
            <a:endParaRPr lang="en-US" sz="4400" dirty="0">
              <a:latin typeface="Alef" panose="00000500000000000000" pitchFamily="2" charset="-79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are the most common objections?</a:t>
            </a:r>
          </a:p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rebuttals are most effective?</a:t>
            </a:r>
          </a:p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is my competition providing that I don’t?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Know your competition and be prepared for the most common objections with effective rebuttals to prevent the loss of a sale. </a:t>
            </a:r>
          </a:p>
        </p:txBody>
      </p:sp>
    </p:spTree>
    <p:extLst>
      <p:ext uri="{BB962C8B-B14F-4D97-AF65-F5344CB8AC3E}">
        <p14:creationId xmlns:p14="http://schemas.microsoft.com/office/powerpoint/2010/main" val="181094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urchase sale customer payment credit card cashier">
            <a:extLst>
              <a:ext uri="{FF2B5EF4-FFF2-40B4-BE49-F238E27FC236}">
                <a16:creationId xmlns:a16="http://schemas.microsoft.com/office/drawing/2014/main" id="{EC2C14BD-54D6-4F46-86E3-DD3F9EC6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13254C-1855-4CB9-B147-B5A28C68868F}"/>
              </a:ext>
            </a:extLst>
          </p:cNvPr>
          <p:cNvSpPr/>
          <p:nvPr/>
        </p:nvSpPr>
        <p:spPr>
          <a:xfrm>
            <a:off x="6261100" y="0"/>
            <a:ext cx="5765800" cy="4513222"/>
          </a:xfrm>
          <a:prstGeom prst="roundRect">
            <a:avLst/>
          </a:prstGeom>
          <a:solidFill>
            <a:srgbClr val="FFFFFF">
              <a:alpha val="70980"/>
            </a:srgb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Purchase Decision</a:t>
            </a:r>
            <a:endParaRPr lang="en-US" sz="4400" dirty="0">
              <a:latin typeface="Alef" panose="00000500000000000000" pitchFamily="2" charset="-79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does the consumer perceive as a risk?</a:t>
            </a:r>
          </a:p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How can I appeal to their sense of need?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Lowering the consumer’s perception of risk and appealing to their sense of need can steer the consumer to a purchase. </a:t>
            </a:r>
          </a:p>
        </p:txBody>
      </p:sp>
    </p:spTree>
    <p:extLst>
      <p:ext uri="{BB962C8B-B14F-4D97-AF65-F5344CB8AC3E}">
        <p14:creationId xmlns:p14="http://schemas.microsoft.com/office/powerpoint/2010/main" val="149474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3F3197FD-4396-45EE-9915-6DBAE8C6E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016" r="-57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93E7EB-ADC3-4C9F-AB9D-67FC7E33C142}"/>
              </a:ext>
            </a:extLst>
          </p:cNvPr>
          <p:cNvSpPr/>
          <p:nvPr/>
        </p:nvSpPr>
        <p:spPr>
          <a:xfrm>
            <a:off x="6997700" y="215900"/>
            <a:ext cx="5194300" cy="4792660"/>
          </a:xfrm>
          <a:prstGeom prst="roundRect">
            <a:avLst/>
          </a:prstGeom>
          <a:solidFill>
            <a:srgbClr val="FFFFFF">
              <a:alpha val="40000"/>
            </a:srgbClr>
          </a:solidFill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Post-Purchase            Behavior</a:t>
            </a:r>
            <a:endParaRPr lang="en-US" sz="4400" dirty="0">
              <a:latin typeface="Alef" panose="00000500000000000000" pitchFamily="2" charset="-79"/>
              <a:ea typeface="Calibri" panose="020F0502020204030204" pitchFamily="34" charset="0"/>
              <a:cs typeface="Alef" panose="00000500000000000000" pitchFamily="2" charset="-79"/>
            </a:endParaRPr>
          </a:p>
          <a:p>
            <a:pPr marL="285750" marR="0" lvl="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would cause the consumer to experience dissonance?</a:t>
            </a:r>
          </a:p>
          <a:p>
            <a:pPr marR="0" lvl="0">
              <a:spcBef>
                <a:spcPts val="0"/>
              </a:spcBef>
              <a:spcAft>
                <a:spcPts val="800"/>
              </a:spcAft>
            </a:pPr>
            <a:r>
              <a:rPr lang="en-US" sz="2400" b="1" i="1" dirty="0"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Knowing what prompts a return is just as important as knowing why a consumer decides to make a purchase. </a:t>
            </a:r>
          </a:p>
        </p:txBody>
      </p:sp>
    </p:spTree>
    <p:extLst>
      <p:ext uri="{BB962C8B-B14F-4D97-AF65-F5344CB8AC3E}">
        <p14:creationId xmlns:p14="http://schemas.microsoft.com/office/powerpoint/2010/main" val="381085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">
            <a:extLst>
              <a:ext uri="{FF2B5EF4-FFF2-40B4-BE49-F238E27FC236}">
                <a16:creationId xmlns:a16="http://schemas.microsoft.com/office/drawing/2014/main" id="{E4438C5E-CE4D-440A-926B-51E785279D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picture containing keyboard&#10;&#10;Description automatically generated">
            <a:extLst>
              <a:ext uri="{FF2B5EF4-FFF2-40B4-BE49-F238E27FC236}">
                <a16:creationId xmlns:a16="http://schemas.microsoft.com/office/drawing/2014/main" id="{46E0AA84-8716-4ED5-8DFF-78FC5B6635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3"/>
          <a:stretch/>
        </p:blipFill>
        <p:spPr>
          <a:xfrm>
            <a:off x="0" y="0"/>
            <a:ext cx="1220315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02C066-CF8D-4DE5-A30D-EB7BD84F80D1}"/>
              </a:ext>
            </a:extLst>
          </p:cNvPr>
          <p:cNvSpPr/>
          <p:nvPr/>
        </p:nvSpPr>
        <p:spPr>
          <a:xfrm>
            <a:off x="431800" y="210053"/>
            <a:ext cx="6616700" cy="3884255"/>
          </a:xfrm>
          <a:prstGeom prst="roundRect">
            <a:avLst/>
          </a:prstGeom>
          <a:solidFill>
            <a:srgbClr val="0D0D0D">
              <a:alpha val="50196"/>
            </a:srgbClr>
          </a:solidFill>
          <a:ln>
            <a:solidFill>
              <a:srgbClr val="000000">
                <a:alpha val="52941"/>
              </a:srgb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What you don’t know CAN hurt you! </a:t>
            </a:r>
            <a:br>
              <a:rPr lang="en-US" sz="4400" b="1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</a:br>
            <a:r>
              <a:rPr lang="en-US" sz="2400" dirty="0">
                <a:solidFill>
                  <a:schemeClr val="bg1"/>
                </a:solidFill>
                <a:latin typeface="Alef" panose="00000500000000000000" pitchFamily="2" charset="-79"/>
                <a:ea typeface="Calibri" panose="020F0502020204030204" pitchFamily="34" charset="0"/>
                <a:cs typeface="Alef" panose="00000500000000000000" pitchFamily="2" charset="-79"/>
              </a:rPr>
              <a:t>You’re only seeing 20% of your consumer’s search and traffic behavior from standard consumer behavior research. Contact us to discover the 80% of vital consumer behavior information you’ve been missing!</a:t>
            </a:r>
          </a:p>
        </p:txBody>
      </p:sp>
    </p:spTree>
    <p:extLst>
      <p:ext uri="{BB962C8B-B14F-4D97-AF65-F5344CB8AC3E}">
        <p14:creationId xmlns:p14="http://schemas.microsoft.com/office/powerpoint/2010/main" val="2094365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327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Alef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B</dc:creator>
  <cp:lastModifiedBy>M B</cp:lastModifiedBy>
  <cp:revision>20</cp:revision>
  <dcterms:created xsi:type="dcterms:W3CDTF">2019-12-31T15:28:03Z</dcterms:created>
  <dcterms:modified xsi:type="dcterms:W3CDTF">2020-01-01T20:34:22Z</dcterms:modified>
</cp:coreProperties>
</file>